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7" r:id="rId3"/>
    <p:sldId id="348" r:id="rId4"/>
    <p:sldId id="349" r:id="rId5"/>
    <p:sldId id="350" r:id="rId6"/>
    <p:sldId id="351" r:id="rId7"/>
    <p:sldId id="352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0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61CE58-A4F3-4AF8-AB98-C26A15309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EE7D3FC-2DB8-4FF6-8DC5-27562FEBE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EBD5A81-4FB7-4830-8C61-C6845250B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E900C0-730D-4FA4-8286-7F2D478BE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66A9EA-F07C-4BD5-A666-ECA9BE39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982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767E51-6DC8-482B-8004-5E97AAB8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61498E4-EBC7-40DC-B7F9-C808E3092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1A8C797-3406-43FB-8208-71206FA9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64083F-55A9-495E-A67F-A92F4D68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786EFF6-A00F-4470-94F6-8FC3C7F8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98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6142B17-17EF-46CD-899E-806B37467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8C41918-2462-4C2A-A96E-07BED5EAF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01CE2D6-5465-4C73-BA71-4DB38C4F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4531BF2-12CA-4476-918C-7D352E1A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31680B-8B63-4D97-AFDE-6E73B58F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86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2AD6A1-9E7F-4F6A-9BCB-568BE87C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95BD57B-52EF-42F0-A53C-B6B184E23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9B05E45-7E8B-405D-B2D2-DC1E933B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85D8E5B-B2AA-4BE0-B3B4-08DE177F9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24440A-DB67-4950-BFCA-51ED07A2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02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B0DC56-A335-45E3-9400-523DB8473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CBA3406-B7FF-4675-90D8-EFECC8F7D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34C365B-A019-4ABC-8E9F-AF932A75B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A2E1AC-A09B-4176-869C-8351B2CC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E69FAA2-6C87-4E31-B5B0-D7B081C49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89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93D354-506F-4B1C-B721-020FAA11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F32936-FFA6-4307-A9DF-5C53111EC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7664A10-B920-4ABB-83F7-0A8CDAEA1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9AEC82F-3B11-4364-B541-201662B9E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30E1F8-13C8-42EC-B4A4-F9F0899F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74BD25C-15E6-4767-B590-9C947D20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259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98661A-431E-4B5D-973D-7BDA52B8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62E5EA3-D251-4D56-B357-C2B165D8C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2A50AC4-4042-4B92-8B1A-C82E0C78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1C11784-2D68-45E4-B085-C7B2A4C3F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3402B9F-AD5B-4B2B-B3CA-C6E182A772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2B0F758-11C0-42E1-894E-BB7A94B9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98F3C45-10D5-482E-8A94-5E4EED6B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973348F-F76A-49FD-8D2A-012418BB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283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4F6CD0-93A9-43CE-AB59-7F76DA2E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0D54EC2-EEF1-4257-9FC7-B5388A7F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125D0C7-4BC9-49B4-A462-DB5450359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3DCE91C-AC1E-496E-AF6D-80D2564B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9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5920BC3-FF00-406B-8636-F31BB420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9E53126-C9E9-4B98-804E-DBF4C2E5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7F23C3-49B5-4468-9601-94147ADC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14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62F063-57CA-471C-ACA3-7493EA15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04155CA-30A7-4A97-9B4B-E1EBAB8D1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67C993E-EF32-43C6-8C42-FFB2303A3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8F1E3AE-DB1A-4143-9630-A496D7215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DDAEF5-6942-4FC6-B806-73780AE02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11D1095-7BC2-4F66-A66F-F2A5DD228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138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F9AB01-3ED7-49A8-AA61-8C4F808B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080B8C7-B92E-46E6-8EE4-37940E2B6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F3BF15E-4CCA-48B0-AC5D-626D8CE55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934A2DC-3EBF-4E16-916E-D19EE0DB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8FD80F3-C556-4BFF-A9D1-7D24EC97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11A959F-BAD7-4DC2-A63E-AAE4492B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01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01B7219-B07B-49FB-94E1-A3B1EFF6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59C6F2-AF20-43FB-9D32-E8E3484D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93F397-B314-4709-BA92-E53CF2DD11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2ECA8-1958-4EC6-90DD-FEB2E102AD91}" type="datetimeFigureOut">
              <a:rPr lang="ko-KR" altLang="en-US" smtClean="0"/>
              <a:t>2021-06-29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AE1377E-9BE3-4CBA-BD8B-6BD5F410C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DB5908-E240-4853-A817-0573A2706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4D463-B023-4277-880F-DC0325B200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932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036AAF9-4610-4261-9390-9082E70F6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9" y="204047"/>
            <a:ext cx="8734425" cy="1933575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CE438215-5DF7-4063-8E36-135CFDC9ACCE}"/>
              </a:ext>
            </a:extLst>
          </p:cNvPr>
          <p:cNvSpPr/>
          <p:nvPr/>
        </p:nvSpPr>
        <p:spPr>
          <a:xfrm>
            <a:off x="394994" y="2882449"/>
            <a:ext cx="3496395" cy="546551"/>
          </a:xfrm>
          <a:prstGeom prst="roundRect">
            <a:avLst/>
          </a:prstGeom>
          <a:solidFill>
            <a:srgbClr val="BC0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996BF3-E6A5-42A0-92BC-0323E92A4955}"/>
              </a:ext>
            </a:extLst>
          </p:cNvPr>
          <p:cNvSpPr txBox="1"/>
          <p:nvPr/>
        </p:nvSpPr>
        <p:spPr>
          <a:xfrm>
            <a:off x="479878" y="2966633"/>
            <a:ext cx="3411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혼자모드가</a:t>
            </a:r>
            <a:r>
              <a:rPr lang="ko-KR" altLang="en-US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무엇인가요</a:t>
            </a:r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A4A45-6501-4887-908D-DA7F5E65DFF6}"/>
              </a:ext>
            </a:extLst>
          </p:cNvPr>
          <p:cNvSpPr txBox="1"/>
          <p:nvPr/>
        </p:nvSpPr>
        <p:spPr>
          <a:xfrm>
            <a:off x="311869" y="3615813"/>
            <a:ext cx="114922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혼자모드란</a:t>
            </a:r>
            <a:r>
              <a:rPr lang="ko-KR" altLang="en-US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2400" dirty="0">
                <a:solidFill>
                  <a:srgbClr val="38BEA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엔트리와 연결해 코딩을 하지 않아도 </a:t>
            </a:r>
            <a:r>
              <a:rPr lang="ko-KR" altLang="en-US" sz="2400" dirty="0" err="1">
                <a:solidFill>
                  <a:srgbClr val="38BEA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비트브릭</a:t>
            </a:r>
            <a:r>
              <a:rPr lang="en-US" altLang="ko-KR" sz="2400" dirty="0">
                <a:solidFill>
                  <a:srgbClr val="38BEA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</a:t>
            </a:r>
            <a:r>
              <a:rPr lang="ko-KR" altLang="en-US" sz="2400" dirty="0">
                <a:solidFill>
                  <a:srgbClr val="38BEA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미니의 메인보드에 이미  저장되어 있는 프로그램을 실행</a:t>
            </a:r>
            <a:r>
              <a:rPr lang="ko-KR" altLang="en-US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할 수 있는 기능입니다</a:t>
            </a:r>
            <a:r>
              <a:rPr lang="en-US" altLang="ko-KR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</a:p>
          <a:p>
            <a:endParaRPr lang="en-US" altLang="ko-KR" sz="24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r>
              <a:rPr lang="ko-KR" altLang="en-US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컴퓨터와 연결하지 않아도 버튼과 가변저항을 이용해 </a:t>
            </a:r>
            <a:r>
              <a:rPr lang="ko-KR" altLang="en-US" sz="24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엘이디</a:t>
            </a:r>
            <a:r>
              <a:rPr lang="en-US" altLang="ko-KR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24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서보모터</a:t>
            </a:r>
            <a:r>
              <a:rPr lang="en-US" altLang="ko-KR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24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디씨모터를</a:t>
            </a:r>
            <a:r>
              <a:rPr lang="ko-KR" altLang="en-US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endParaRPr lang="en-US" altLang="ko-KR" sz="24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r>
              <a:rPr lang="ko-KR" altLang="en-US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제어할 수 있어서 작품을 전시하거나 체험활동을 할 때 편리하게 사용할 수 있어요</a:t>
            </a:r>
            <a:r>
              <a:rPr lang="en-US" altLang="ko-KR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 </a:t>
            </a:r>
          </a:p>
          <a:p>
            <a:r>
              <a:rPr lang="ko-KR" altLang="en-US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물론 전원 연결은 필수</a:t>
            </a:r>
            <a:r>
              <a:rPr lang="en-US" altLang="ko-KR" sz="24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99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BD45A11-1622-46B2-BE92-A22E8385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" y="1042984"/>
            <a:ext cx="11770043" cy="3626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D6803-614F-4727-8237-38FE9AE40B80}"/>
              </a:ext>
            </a:extLst>
          </p:cNvPr>
          <p:cNvSpPr txBox="1"/>
          <p:nvPr/>
        </p:nvSpPr>
        <p:spPr>
          <a:xfrm>
            <a:off x="479878" y="4716777"/>
            <a:ext cx="112263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9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제공되는 </a:t>
            </a:r>
            <a:r>
              <a:rPr lang="en-US" altLang="ko-KR" sz="1900" dirty="0">
                <a:solidFill>
                  <a:srgbClr val="BF0C4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USB </a:t>
            </a:r>
            <a:r>
              <a:rPr lang="ko-KR" altLang="en-US" sz="1900" dirty="0">
                <a:solidFill>
                  <a:srgbClr val="BF0C4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케이블로 컴퓨터에 연결</a:t>
            </a:r>
            <a:r>
              <a:rPr lang="ko-KR" altLang="en-US" sz="19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해도 되지만</a:t>
            </a:r>
            <a:r>
              <a:rPr lang="en-US" altLang="ko-KR" sz="19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900" dirty="0">
                <a:solidFill>
                  <a:srgbClr val="BF0C4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외장 배터리</a:t>
            </a:r>
            <a:r>
              <a:rPr lang="ko-KR" altLang="en-US" sz="19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를 사용하면 더 </a:t>
            </a:r>
            <a:r>
              <a:rPr lang="ko-KR" altLang="en-US" sz="1900" dirty="0">
                <a:solidFill>
                  <a:srgbClr val="BF0C4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자유로운 표현</a:t>
            </a:r>
            <a:r>
              <a:rPr lang="ko-KR" altLang="en-US" sz="19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 가능해요</a:t>
            </a:r>
            <a:r>
              <a:rPr lang="en-US" altLang="ko-KR" sz="19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D2AF9A3-90D3-4EB4-B69B-3680CDB82EC4}"/>
              </a:ext>
            </a:extLst>
          </p:cNvPr>
          <p:cNvSpPr/>
          <p:nvPr/>
        </p:nvSpPr>
        <p:spPr>
          <a:xfrm>
            <a:off x="394995" y="345402"/>
            <a:ext cx="2976856" cy="546551"/>
          </a:xfrm>
          <a:prstGeom prst="roundRect">
            <a:avLst/>
          </a:prstGeom>
          <a:solidFill>
            <a:srgbClr val="BC0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6AEB0-9A1E-4D6A-AAF2-14E20BC41842}"/>
              </a:ext>
            </a:extLst>
          </p:cNvPr>
          <p:cNvSpPr txBox="1"/>
          <p:nvPr/>
        </p:nvSpPr>
        <p:spPr>
          <a:xfrm>
            <a:off x="472620" y="412002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어떻게 실행하나요</a:t>
            </a:r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620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D2CDB68-C284-41AB-AE6D-A10701EBBCBA}"/>
              </a:ext>
            </a:extLst>
          </p:cNvPr>
          <p:cNvSpPr/>
          <p:nvPr/>
        </p:nvSpPr>
        <p:spPr>
          <a:xfrm>
            <a:off x="394995" y="345402"/>
            <a:ext cx="2976856" cy="546551"/>
          </a:xfrm>
          <a:prstGeom prst="roundRect">
            <a:avLst/>
          </a:prstGeom>
          <a:solidFill>
            <a:srgbClr val="BC0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F4A1A-D8E3-4EBE-B486-1A3FEE9A6257}"/>
              </a:ext>
            </a:extLst>
          </p:cNvPr>
          <p:cNvSpPr txBox="1"/>
          <p:nvPr/>
        </p:nvSpPr>
        <p:spPr>
          <a:xfrm>
            <a:off x="472620" y="412002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어떻게 사용하나요</a:t>
            </a:r>
            <a:r>
              <a:rPr lang="en-US" altLang="ko-KR" sz="24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?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998877A-214F-4DBA-B1DD-B8C47A57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" y="1060569"/>
            <a:ext cx="11744325" cy="43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9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78D7616-A01C-40AA-B210-1EE4362EE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158416"/>
            <a:ext cx="11744325" cy="5674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0FCCA-790E-4E21-BF6B-5CD8F14B24B3}"/>
              </a:ext>
            </a:extLst>
          </p:cNvPr>
          <p:cNvSpPr txBox="1"/>
          <p:nvPr/>
        </p:nvSpPr>
        <p:spPr>
          <a:xfrm>
            <a:off x="391422" y="5938449"/>
            <a:ext cx="7989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BC0B3F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* </a:t>
            </a:r>
            <a:r>
              <a:rPr lang="ko-KR" altLang="en-US" sz="2400" dirty="0" err="1">
                <a:solidFill>
                  <a:srgbClr val="BC0B3F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혼자모드일</a:t>
            </a:r>
            <a:r>
              <a:rPr lang="ko-KR" altLang="en-US" sz="2400" dirty="0">
                <a:solidFill>
                  <a:srgbClr val="BC0B3F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때 스크래치나 엔트리는 연결되지 않아요</a:t>
            </a:r>
            <a:r>
              <a:rPr lang="en-US" altLang="ko-KR" sz="2400" dirty="0">
                <a:solidFill>
                  <a:srgbClr val="BC0B3F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665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인코딩] 비트브릭미니P_혼자모드_LED">
            <a:hlinkClick r:id="" action="ppaction://media"/>
            <a:extLst>
              <a:ext uri="{FF2B5EF4-FFF2-40B4-BE49-F238E27FC236}">
                <a16:creationId xmlns:a16="http://schemas.microsoft.com/office/drawing/2014/main" id="{6AAEE84B-B55E-4ACF-B8CA-49FFE25DD3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1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인코딩] 비트브릭미니P_혼자모드_모터">
            <a:hlinkClick r:id="" action="ppaction://media"/>
            <a:extLst>
              <a:ext uri="{FF2B5EF4-FFF2-40B4-BE49-F238E27FC236}">
                <a16:creationId xmlns:a16="http://schemas.microsoft.com/office/drawing/2014/main" id="{564E60B6-00CE-461B-9BF6-27FB83F724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인코딩] 비트브릭미니P_혼자모드_모터활용팁">
            <a:hlinkClick r:id="" action="ppaction://media"/>
            <a:extLst>
              <a:ext uri="{FF2B5EF4-FFF2-40B4-BE49-F238E27FC236}">
                <a16:creationId xmlns:a16="http://schemas.microsoft.com/office/drawing/2014/main" id="{D04A63F1-46A5-48E1-9BD2-E3BC21038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80</Words>
  <Application>Microsoft Office PowerPoint</Application>
  <PresentationFormat>와이드스크린</PresentationFormat>
  <Paragraphs>10</Paragraphs>
  <Slides>7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1" baseType="lpstr">
      <vt:lpstr>맑은 고딕</vt:lpstr>
      <vt:lpstr>에스코어 드림 4 Regular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롱북</dc:creator>
  <cp:lastModifiedBy>김재영</cp:lastModifiedBy>
  <cp:revision>6</cp:revision>
  <dcterms:created xsi:type="dcterms:W3CDTF">2019-12-06T02:56:45Z</dcterms:created>
  <dcterms:modified xsi:type="dcterms:W3CDTF">2021-06-29T05:45:37Z</dcterms:modified>
</cp:coreProperties>
</file>